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30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container that would hold a potato chip and mail it without breaking.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1026" name="Picture 2" descr="C:\Users\vser4061\Desktop\dont know what to call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99" y="1371600"/>
            <a:ext cx="9255699" cy="393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7432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30.2=100/0.47/0.32/1000)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Cardboard</a:t>
            </a:r>
          </a:p>
          <a:p>
            <a:r>
              <a:rPr lang="en-US" dirty="0" smtClean="0"/>
              <a:t>Packing peanuts</a:t>
            </a:r>
            <a:endParaRPr lang="en-US" dirty="0" smtClean="0"/>
          </a:p>
          <a:p>
            <a:r>
              <a:rPr lang="en-US" dirty="0" smtClean="0"/>
              <a:t>Tape</a:t>
            </a:r>
          </a:p>
          <a:p>
            <a:r>
              <a:rPr lang="en-US" dirty="0" smtClean="0"/>
              <a:t>Cotton Balls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65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Vladimir Sergoyan</cp:lastModifiedBy>
  <cp:revision>9</cp:revision>
  <dcterms:created xsi:type="dcterms:W3CDTF">2006-08-16T00:00:00Z</dcterms:created>
  <dcterms:modified xsi:type="dcterms:W3CDTF">2016-03-11T20:11:34Z</dcterms:modified>
</cp:coreProperties>
</file>